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</p:sldMasterIdLst>
  <p:notesMasterIdLst>
    <p:notesMasterId r:id="rId16"/>
  </p:notesMasterIdLst>
  <p:sldIdLst>
    <p:sldId id="322" r:id="rId5"/>
    <p:sldId id="391" r:id="rId6"/>
    <p:sldId id="363" r:id="rId7"/>
    <p:sldId id="362" r:id="rId8"/>
    <p:sldId id="398" r:id="rId9"/>
    <p:sldId id="372" r:id="rId10"/>
    <p:sldId id="379" r:id="rId11"/>
    <p:sldId id="613" r:id="rId12"/>
    <p:sldId id="424" r:id="rId13"/>
    <p:sldId id="381" r:id="rId14"/>
    <p:sldId id="308" r:id="rId15"/>
  </p:sldIdLst>
  <p:sldSz cx="9144000" cy="5143500" type="screen16x9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Raleway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0150BB-11B7-4FCC-A4C7-EA99464B9E82}" v="1" dt="2025-01-05T05:30:32.707"/>
  </p1510:revLst>
</p1510:revInfo>
</file>

<file path=ppt/tableStyles.xml><?xml version="1.0" encoding="utf-8"?>
<a:tblStyleLst xmlns:a="http://schemas.openxmlformats.org/drawingml/2006/main" def="{C98665B7-6574-423E-A4B5-A6C020D860FF}">
  <a:tblStyle styleId="{C98665B7-6574-423E-A4B5-A6C020D860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1A8698C-63BC-4B6A-AE92-7E62379B444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I AIK SEI MOUK -" userId="S::u6520057@au.edu::5e9b1900-5786-4d2f-bf74-67ce0b58e309" providerId="AD" clId="Web-{B3AE28DA-9A2F-412A-7299-5015D983556B}"/>
    <pc:docChg chg="modSld">
      <pc:chgData name="SAI AIK SEI MOUK -" userId="S::u6520057@au.edu::5e9b1900-5786-4d2f-bf74-67ce0b58e309" providerId="AD" clId="Web-{B3AE28DA-9A2F-412A-7299-5015D983556B}" dt="2024-06-29T17:03:58.610" v="64"/>
      <pc:docMkLst>
        <pc:docMk/>
      </pc:docMkLst>
      <pc:sldChg chg="modNotes">
        <pc:chgData name="SAI AIK SEI MOUK -" userId="S::u6520057@au.edu::5e9b1900-5786-4d2f-bf74-67ce0b58e309" providerId="AD" clId="Web-{B3AE28DA-9A2F-412A-7299-5015D983556B}" dt="2024-06-29T17:02:54.172" v="60"/>
        <pc:sldMkLst>
          <pc:docMk/>
          <pc:sldMk cId="2754117914" sldId="372"/>
        </pc:sldMkLst>
      </pc:sldChg>
      <pc:sldChg chg="modNotes">
        <pc:chgData name="SAI AIK SEI MOUK -" userId="S::u6520057@au.edu::5e9b1900-5786-4d2f-bf74-67ce0b58e309" providerId="AD" clId="Web-{B3AE28DA-9A2F-412A-7299-5015D983556B}" dt="2024-06-29T17:03:58.610" v="64"/>
        <pc:sldMkLst>
          <pc:docMk/>
          <pc:sldMk cId="4205935144" sldId="381"/>
        </pc:sldMkLst>
      </pc:sldChg>
    </pc:docChg>
  </pc:docChgLst>
  <pc:docChgLst>
    <pc:chgData name="PAITOON PORNTRAKOON" userId="5cd5d3ab-e961-47d6-bf96-e335d2d4bc52" providerId="ADAL" clId="{449F1388-4265-4EAB-A698-254985E9F25E}"/>
    <pc:docChg chg="addSld delSld modSld">
      <pc:chgData name="PAITOON PORNTRAKOON" userId="5cd5d3ab-e961-47d6-bf96-e335d2d4bc52" providerId="ADAL" clId="{449F1388-4265-4EAB-A698-254985E9F25E}" dt="2024-04-03T10:01:33.245" v="8"/>
      <pc:docMkLst>
        <pc:docMk/>
      </pc:docMkLst>
      <pc:sldChg chg="modSp mod">
        <pc:chgData name="PAITOON PORNTRAKOON" userId="5cd5d3ab-e961-47d6-bf96-e335d2d4bc52" providerId="ADAL" clId="{449F1388-4265-4EAB-A698-254985E9F25E}" dt="2024-04-03T10:01:33.245" v="8"/>
        <pc:sldMkLst>
          <pc:docMk/>
          <pc:sldMk cId="3363812636" sldId="322"/>
        </pc:sldMkLst>
        <pc:spChg chg="mod">
          <ac:chgData name="PAITOON PORNTRAKOON" userId="5cd5d3ab-e961-47d6-bf96-e335d2d4bc52" providerId="ADAL" clId="{449F1388-4265-4EAB-A698-254985E9F25E}" dt="2024-04-03T10:01:33.245" v="8"/>
          <ac:spMkLst>
            <pc:docMk/>
            <pc:sldMk cId="3363812636" sldId="322"/>
            <ac:spMk id="4" creationId="{1C316285-D51C-49DA-B366-78D007135F8B}"/>
          </ac:spMkLst>
        </pc:spChg>
      </pc:sldChg>
      <pc:sldChg chg="add">
        <pc:chgData name="PAITOON PORNTRAKOON" userId="5cd5d3ab-e961-47d6-bf96-e335d2d4bc52" providerId="ADAL" clId="{449F1388-4265-4EAB-A698-254985E9F25E}" dt="2024-04-03T09:59:48.061" v="4"/>
        <pc:sldMkLst>
          <pc:docMk/>
          <pc:sldMk cId="3459349593" sldId="362"/>
        </pc:sldMkLst>
      </pc:sldChg>
      <pc:sldChg chg="add modNotesTx">
        <pc:chgData name="PAITOON PORNTRAKOON" userId="5cd5d3ab-e961-47d6-bf96-e335d2d4bc52" providerId="ADAL" clId="{449F1388-4265-4EAB-A698-254985E9F25E}" dt="2024-04-03T09:59:50.645" v="5" actId="6549"/>
        <pc:sldMkLst>
          <pc:docMk/>
          <pc:sldMk cId="1652252692" sldId="363"/>
        </pc:sldMkLst>
      </pc:sldChg>
      <pc:sldChg chg="add">
        <pc:chgData name="PAITOON PORNTRAKOON" userId="5cd5d3ab-e961-47d6-bf96-e335d2d4bc52" providerId="ADAL" clId="{449F1388-4265-4EAB-A698-254985E9F25E}" dt="2024-04-03T09:59:48.061" v="4"/>
        <pc:sldMkLst>
          <pc:docMk/>
          <pc:sldMk cId="2754117914" sldId="372"/>
        </pc:sldMkLst>
      </pc:sldChg>
      <pc:sldChg chg="add modNotesTx">
        <pc:chgData name="PAITOON PORNTRAKOON" userId="5cd5d3ab-e961-47d6-bf96-e335d2d4bc52" providerId="ADAL" clId="{449F1388-4265-4EAB-A698-254985E9F25E}" dt="2024-04-03T10:00:14.448" v="7" actId="6549"/>
        <pc:sldMkLst>
          <pc:docMk/>
          <pc:sldMk cId="2083958776" sldId="379"/>
        </pc:sldMkLst>
      </pc:sldChg>
      <pc:sldChg chg="add">
        <pc:chgData name="PAITOON PORNTRAKOON" userId="5cd5d3ab-e961-47d6-bf96-e335d2d4bc52" providerId="ADAL" clId="{449F1388-4265-4EAB-A698-254985E9F25E}" dt="2024-04-03T10:00:11.084" v="6"/>
        <pc:sldMkLst>
          <pc:docMk/>
          <pc:sldMk cId="4205935144" sldId="381"/>
        </pc:sldMkLst>
      </pc:sldChg>
      <pc:sldChg chg="modSp mod">
        <pc:chgData name="PAITOON PORNTRAKOON" userId="5cd5d3ab-e961-47d6-bf96-e335d2d4bc52" providerId="ADAL" clId="{449F1388-4265-4EAB-A698-254985E9F25E}" dt="2024-04-03T09:59:05.069" v="0" actId="20577"/>
        <pc:sldMkLst>
          <pc:docMk/>
          <pc:sldMk cId="2151516667" sldId="391"/>
        </pc:sldMkLst>
        <pc:spChg chg="mod">
          <ac:chgData name="PAITOON PORNTRAKOON" userId="5cd5d3ab-e961-47d6-bf96-e335d2d4bc52" providerId="ADAL" clId="{449F1388-4265-4EAB-A698-254985E9F25E}" dt="2024-04-03T09:59:05.069" v="0" actId="20577"/>
          <ac:spMkLst>
            <pc:docMk/>
            <pc:sldMk cId="2151516667" sldId="391"/>
            <ac:spMk id="111" creationId="{00000000-0000-0000-0000-000000000000}"/>
          </ac:spMkLst>
        </pc:spChg>
      </pc:sldChg>
      <pc:sldChg chg="del">
        <pc:chgData name="PAITOON PORNTRAKOON" userId="5cd5d3ab-e961-47d6-bf96-e335d2d4bc52" providerId="ADAL" clId="{449F1388-4265-4EAB-A698-254985E9F25E}" dt="2024-04-03T09:59:24.490" v="3" actId="47"/>
        <pc:sldMkLst>
          <pc:docMk/>
          <pc:sldMk cId="2167071594" sldId="392"/>
        </pc:sldMkLst>
      </pc:sldChg>
      <pc:sldChg chg="del">
        <pc:chgData name="PAITOON PORNTRAKOON" userId="5cd5d3ab-e961-47d6-bf96-e335d2d4bc52" providerId="ADAL" clId="{449F1388-4265-4EAB-A698-254985E9F25E}" dt="2024-04-03T09:59:24.490" v="3" actId="47"/>
        <pc:sldMkLst>
          <pc:docMk/>
          <pc:sldMk cId="1619298169" sldId="394"/>
        </pc:sldMkLst>
      </pc:sldChg>
      <pc:sldChg chg="add">
        <pc:chgData name="PAITOON PORNTRAKOON" userId="5cd5d3ab-e961-47d6-bf96-e335d2d4bc52" providerId="ADAL" clId="{449F1388-4265-4EAB-A698-254985E9F25E}" dt="2024-04-03T09:59:48.061" v="4"/>
        <pc:sldMkLst>
          <pc:docMk/>
          <pc:sldMk cId="788511559" sldId="398"/>
        </pc:sldMkLst>
      </pc:sldChg>
      <pc:sldChg chg="del">
        <pc:chgData name="PAITOON PORNTRAKOON" userId="5cd5d3ab-e961-47d6-bf96-e335d2d4bc52" providerId="ADAL" clId="{449F1388-4265-4EAB-A698-254985E9F25E}" dt="2024-04-03T09:59:24.490" v="3" actId="47"/>
        <pc:sldMkLst>
          <pc:docMk/>
          <pc:sldMk cId="422763372" sldId="402"/>
        </pc:sldMkLst>
      </pc:sldChg>
      <pc:sldChg chg="del">
        <pc:chgData name="PAITOON PORNTRAKOON" userId="5cd5d3ab-e961-47d6-bf96-e335d2d4bc52" providerId="ADAL" clId="{449F1388-4265-4EAB-A698-254985E9F25E}" dt="2024-04-03T09:59:24.490" v="3" actId="47"/>
        <pc:sldMkLst>
          <pc:docMk/>
          <pc:sldMk cId="1512990856" sldId="405"/>
        </pc:sldMkLst>
      </pc:sldChg>
      <pc:sldChg chg="add">
        <pc:chgData name="PAITOON PORNTRAKOON" userId="5cd5d3ab-e961-47d6-bf96-e335d2d4bc52" providerId="ADAL" clId="{449F1388-4265-4EAB-A698-254985E9F25E}" dt="2024-04-03T10:00:11.084" v="6"/>
        <pc:sldMkLst>
          <pc:docMk/>
          <pc:sldMk cId="2010462914" sldId="424"/>
        </pc:sldMkLst>
      </pc:sldChg>
      <pc:sldChg chg="del">
        <pc:chgData name="PAITOON PORNTRAKOON" userId="5cd5d3ab-e961-47d6-bf96-e335d2d4bc52" providerId="ADAL" clId="{449F1388-4265-4EAB-A698-254985E9F25E}" dt="2024-04-03T09:59:24.490" v="3" actId="47"/>
        <pc:sldMkLst>
          <pc:docMk/>
          <pc:sldMk cId="664649477" sldId="425"/>
        </pc:sldMkLst>
      </pc:sldChg>
      <pc:sldChg chg="add">
        <pc:chgData name="PAITOON PORNTRAKOON" userId="5cd5d3ab-e961-47d6-bf96-e335d2d4bc52" providerId="ADAL" clId="{449F1388-4265-4EAB-A698-254985E9F25E}" dt="2024-04-03T10:00:11.084" v="6"/>
        <pc:sldMkLst>
          <pc:docMk/>
          <pc:sldMk cId="3793922977" sldId="613"/>
        </pc:sldMkLst>
      </pc:sldChg>
      <pc:sldChg chg="del">
        <pc:chgData name="PAITOON PORNTRAKOON" userId="5cd5d3ab-e961-47d6-bf96-e335d2d4bc52" providerId="ADAL" clId="{449F1388-4265-4EAB-A698-254985E9F25E}" dt="2024-04-03T09:59:24.490" v="3" actId="47"/>
        <pc:sldMkLst>
          <pc:docMk/>
          <pc:sldMk cId="1028300294" sldId="637"/>
        </pc:sldMkLst>
      </pc:sldChg>
      <pc:sldMasterChg chg="delSldLayout">
        <pc:chgData name="PAITOON PORNTRAKOON" userId="5cd5d3ab-e961-47d6-bf96-e335d2d4bc52" providerId="ADAL" clId="{449F1388-4265-4EAB-A698-254985E9F25E}" dt="2024-04-03T09:59:24.490" v="3" actId="47"/>
        <pc:sldMasterMkLst>
          <pc:docMk/>
          <pc:sldMasterMk cId="0" sldId="2147483658"/>
        </pc:sldMasterMkLst>
        <pc:sldLayoutChg chg="del">
          <pc:chgData name="PAITOON PORNTRAKOON" userId="5cd5d3ab-e961-47d6-bf96-e335d2d4bc52" providerId="ADAL" clId="{449F1388-4265-4EAB-A698-254985E9F25E}" dt="2024-04-03T09:59:24.490" v="3" actId="47"/>
          <pc:sldLayoutMkLst>
            <pc:docMk/>
            <pc:sldMasterMk cId="0" sldId="2147483658"/>
            <pc:sldLayoutMk cId="4056806489" sldId="2147483661"/>
          </pc:sldLayoutMkLst>
        </pc:sldLayoutChg>
        <pc:sldLayoutChg chg="del">
          <pc:chgData name="PAITOON PORNTRAKOON" userId="5cd5d3ab-e961-47d6-bf96-e335d2d4bc52" providerId="ADAL" clId="{449F1388-4265-4EAB-A698-254985E9F25E}" dt="2024-04-03T09:59:24.490" v="3" actId="47"/>
          <pc:sldLayoutMkLst>
            <pc:docMk/>
            <pc:sldMasterMk cId="0" sldId="2147483658"/>
            <pc:sldLayoutMk cId="4216993502" sldId="2147483662"/>
          </pc:sldLayoutMkLst>
        </pc:sldLayoutChg>
      </pc:sldMasterChg>
    </pc:docChg>
  </pc:docChgLst>
  <pc:docChgLst>
    <pc:chgData name="AUNG BHONE NAING -" userId="S::u6520102@au.edu::01ae9bd9-f92b-4291-b5c2-d4716072a6ba" providerId="AD" clId="Web-{330150BB-11B7-4FCC-A4C7-EA99464B9E82}"/>
    <pc:docChg chg="modSld">
      <pc:chgData name="AUNG BHONE NAING -" userId="S::u6520102@au.edu::01ae9bd9-f92b-4291-b5c2-d4716072a6ba" providerId="AD" clId="Web-{330150BB-11B7-4FCC-A4C7-EA99464B9E82}" dt="2025-01-05T05:30:32.707" v="0" actId="1076"/>
      <pc:docMkLst>
        <pc:docMk/>
      </pc:docMkLst>
      <pc:sldChg chg="modSp">
        <pc:chgData name="AUNG BHONE NAING -" userId="S::u6520102@au.edu::01ae9bd9-f92b-4291-b5c2-d4716072a6ba" providerId="AD" clId="Web-{330150BB-11B7-4FCC-A4C7-EA99464B9E82}" dt="2025-01-05T05:30:32.707" v="0" actId="1076"/>
        <pc:sldMkLst>
          <pc:docMk/>
          <pc:sldMk cId="4205935144" sldId="381"/>
        </pc:sldMkLst>
        <pc:picChg chg="mod">
          <ac:chgData name="AUNG BHONE NAING -" userId="S::u6520102@au.edu::01ae9bd9-f92b-4291-b5c2-d4716072a6ba" providerId="AD" clId="Web-{330150BB-11B7-4FCC-A4C7-EA99464B9E82}" dt="2025-01-05T05:30:32.707" v="0" actId="1076"/>
          <ac:picMkLst>
            <pc:docMk/>
            <pc:sldMk cId="4205935144" sldId="381"/>
            <ac:picMk id="5" creationId="{DE9B04C0-9A5C-9B36-6516-57F2C5AF1740}"/>
          </ac:picMkLst>
        </pc:picChg>
      </pc:sldChg>
    </pc:docChg>
  </pc:docChgLst>
  <pc:docChgLst>
    <pc:chgData name="MIN MYINT MOH SOE -" userId="S::u6530262@au.edu::41e49228-78a0-4cad-9e5d-5954fab4af59" providerId="AD" clId="Web-{664E89AF-5E01-0EA1-676F-7E532350CEA5}"/>
    <pc:docChg chg="modSld">
      <pc:chgData name="MIN MYINT MOH SOE -" userId="S::u6530262@au.edu::41e49228-78a0-4cad-9e5d-5954fab4af59" providerId="AD" clId="Web-{664E89AF-5E01-0EA1-676F-7E532350CEA5}" dt="2024-06-26T08:04:40.102" v="16" actId="14100"/>
      <pc:docMkLst>
        <pc:docMk/>
      </pc:docMkLst>
      <pc:sldChg chg="addSp delSp modSp">
        <pc:chgData name="MIN MYINT MOH SOE -" userId="S::u6530262@au.edu::41e49228-78a0-4cad-9e5d-5954fab4af59" providerId="AD" clId="Web-{664E89AF-5E01-0EA1-676F-7E532350CEA5}" dt="2024-06-26T08:04:40.102" v="16" actId="14100"/>
        <pc:sldMkLst>
          <pc:docMk/>
          <pc:sldMk cId="2754117914" sldId="372"/>
        </pc:sldMkLst>
        <pc:spChg chg="del">
          <ac:chgData name="MIN MYINT MOH SOE -" userId="S::u6530262@au.edu::41e49228-78a0-4cad-9e5d-5954fab4af59" providerId="AD" clId="Web-{664E89AF-5E01-0EA1-676F-7E532350CEA5}" dt="2024-06-26T08:02:35.786" v="5"/>
          <ac:spMkLst>
            <pc:docMk/>
            <pc:sldMk cId="2754117914" sldId="372"/>
            <ac:spMk id="2" creationId="{A6373EED-2BB0-402C-85C4-88133A27B5FE}"/>
          </ac:spMkLst>
        </pc:spChg>
        <pc:spChg chg="add del mod">
          <ac:chgData name="MIN MYINT MOH SOE -" userId="S::u6530262@au.edu::41e49228-78a0-4cad-9e5d-5954fab4af59" providerId="AD" clId="Web-{664E89AF-5E01-0EA1-676F-7E532350CEA5}" dt="2024-06-26T08:02:44.567" v="6"/>
          <ac:spMkLst>
            <pc:docMk/>
            <pc:sldMk cId="2754117914" sldId="372"/>
            <ac:spMk id="6" creationId="{893E5DEC-BED0-1F89-1AC4-55BFB16C61A0}"/>
          </ac:spMkLst>
        </pc:spChg>
        <pc:spChg chg="del">
          <ac:chgData name="MIN MYINT MOH SOE -" userId="S::u6530262@au.edu::41e49228-78a0-4cad-9e5d-5954fab4af59" providerId="AD" clId="Web-{664E89AF-5E01-0EA1-676F-7E532350CEA5}" dt="2024-06-26T08:02:10.441" v="0"/>
          <ac:spMkLst>
            <pc:docMk/>
            <pc:sldMk cId="2754117914" sldId="372"/>
            <ac:spMk id="7" creationId="{47C18B43-9F36-480D-B5B7-74545CD9781A}"/>
          </ac:spMkLst>
        </pc:spChg>
        <pc:picChg chg="add del mod">
          <ac:chgData name="MIN MYINT MOH SOE -" userId="S::u6530262@au.edu::41e49228-78a0-4cad-9e5d-5954fab4af59" providerId="AD" clId="Web-{664E89AF-5E01-0EA1-676F-7E532350CEA5}" dt="2024-06-26T08:03:46.319" v="9"/>
          <ac:picMkLst>
            <pc:docMk/>
            <pc:sldMk cId="2754117914" sldId="372"/>
            <ac:picMk id="3" creationId="{4D8EE313-C2B3-D565-3A9C-F35C65F27A81}"/>
          </ac:picMkLst>
        </pc:picChg>
        <pc:picChg chg="add mod">
          <ac:chgData name="MIN MYINT MOH SOE -" userId="S::u6530262@au.edu::41e49228-78a0-4cad-9e5d-5954fab4af59" providerId="AD" clId="Web-{664E89AF-5E01-0EA1-676F-7E532350CEA5}" dt="2024-06-26T08:04:40.102" v="16" actId="14100"/>
          <ac:picMkLst>
            <pc:docMk/>
            <pc:sldMk cId="2754117914" sldId="372"/>
            <ac:picMk id="8" creationId="{500274EA-FF1B-5E83-56BF-7AF40EFE6CEB}"/>
          </ac:picMkLst>
        </pc:picChg>
      </pc:sldChg>
    </pc:docChg>
  </pc:docChgLst>
  <pc:docChgLst>
    <pc:chgData name="AUNG BHONE NAING -" userId="S::u6520102@au.edu::01ae9bd9-f92b-4291-b5c2-d4716072a6ba" providerId="AD" clId="Web-{C7A6D48A-0815-418E-BB55-86F6B0983095}"/>
    <pc:docChg chg="modSld">
      <pc:chgData name="AUNG BHONE NAING -" userId="S::u6520102@au.edu::01ae9bd9-f92b-4291-b5c2-d4716072a6ba" providerId="AD" clId="Web-{C7A6D48A-0815-418E-BB55-86F6B0983095}" dt="2024-07-03T07:47:47.267" v="1"/>
      <pc:docMkLst>
        <pc:docMk/>
      </pc:docMkLst>
      <pc:sldChg chg="modSp">
        <pc:chgData name="AUNG BHONE NAING -" userId="S::u6520102@au.edu::01ae9bd9-f92b-4291-b5c2-d4716072a6ba" providerId="AD" clId="Web-{C7A6D48A-0815-418E-BB55-86F6B0983095}" dt="2024-07-03T07:47:47.267" v="1"/>
        <pc:sldMkLst>
          <pc:docMk/>
          <pc:sldMk cId="4205935144" sldId="381"/>
        </pc:sldMkLst>
        <pc:picChg chg="mod modCrop">
          <ac:chgData name="AUNG BHONE NAING -" userId="S::u6520102@au.edu::01ae9bd9-f92b-4291-b5c2-d4716072a6ba" providerId="AD" clId="Web-{C7A6D48A-0815-418E-BB55-86F6B0983095}" dt="2024-07-03T07:47:47.267" v="1"/>
          <ac:picMkLst>
            <pc:docMk/>
            <pc:sldMk cId="4205935144" sldId="381"/>
            <ac:picMk id="5" creationId="{DE9B04C0-9A5C-9B36-6516-57F2C5AF1740}"/>
          </ac:picMkLst>
        </pc:picChg>
      </pc:sldChg>
    </pc:docChg>
  </pc:docChgLst>
  <pc:docChgLst>
    <pc:chgData name="MIN HTET -" userId="S::u6622085@au.edu::f8d4f8a1-d4f4-4534-893c-a7f4f1a40d10" providerId="AD" clId="Web-{83852718-C689-4C7F-1929-B486380D309E}"/>
    <pc:docChg chg="modSld">
      <pc:chgData name="MIN HTET -" userId="S::u6622085@au.edu::f8d4f8a1-d4f4-4534-893c-a7f4f1a40d10" providerId="AD" clId="Web-{83852718-C689-4C7F-1929-B486380D309E}" dt="2024-09-19T14:09:38.265" v="1" actId="14100"/>
      <pc:docMkLst>
        <pc:docMk/>
      </pc:docMkLst>
      <pc:sldChg chg="modSp">
        <pc:chgData name="MIN HTET -" userId="S::u6622085@au.edu::f8d4f8a1-d4f4-4534-893c-a7f4f1a40d10" providerId="AD" clId="Web-{83852718-C689-4C7F-1929-B486380D309E}" dt="2024-09-19T14:09:38.265" v="1" actId="14100"/>
        <pc:sldMkLst>
          <pc:docMk/>
          <pc:sldMk cId="2754117914" sldId="372"/>
        </pc:sldMkLst>
        <pc:picChg chg="mod">
          <ac:chgData name="MIN HTET -" userId="S::u6622085@au.edu::f8d4f8a1-d4f4-4534-893c-a7f4f1a40d10" providerId="AD" clId="Web-{83852718-C689-4C7F-1929-B486380D309E}" dt="2024-09-19T14:09:38.265" v="1" actId="14100"/>
          <ac:picMkLst>
            <pc:docMk/>
            <pc:sldMk cId="2754117914" sldId="372"/>
            <ac:picMk id="2" creationId="{1DEC1390-0399-4E39-E423-3539641ABBBD}"/>
          </ac:picMkLst>
        </pc:picChg>
      </pc:sldChg>
    </pc:docChg>
  </pc:docChgLst>
  <pc:docChgLst>
    <pc:chgData name="MIN MYINT MOH SOE -" userId="S::u6530262@au.edu::41e49228-78a0-4cad-9e5d-5954fab4af59" providerId="AD" clId="Web-{C6A9600B-EC17-2D8D-81C1-76CA4AF90EB6}"/>
    <pc:docChg chg="modSld">
      <pc:chgData name="MIN MYINT MOH SOE -" userId="S::u6530262@au.edu::41e49228-78a0-4cad-9e5d-5954fab4af59" providerId="AD" clId="Web-{C6A9600B-EC17-2D8D-81C1-76CA4AF90EB6}" dt="2024-06-26T18:13:25.222" v="10" actId="1076"/>
      <pc:docMkLst>
        <pc:docMk/>
      </pc:docMkLst>
      <pc:sldChg chg="addSp delSp modSp">
        <pc:chgData name="MIN MYINT MOH SOE -" userId="S::u6530262@au.edu::41e49228-78a0-4cad-9e5d-5954fab4af59" providerId="AD" clId="Web-{C6A9600B-EC17-2D8D-81C1-76CA4AF90EB6}" dt="2024-06-26T18:13:25.222" v="10" actId="1076"/>
        <pc:sldMkLst>
          <pc:docMk/>
          <pc:sldMk cId="2754117914" sldId="372"/>
        </pc:sldMkLst>
        <pc:spChg chg="add mod">
          <ac:chgData name="MIN MYINT MOH SOE -" userId="S::u6530262@au.edu::41e49228-78a0-4cad-9e5d-5954fab4af59" providerId="AD" clId="Web-{C6A9600B-EC17-2D8D-81C1-76CA4AF90EB6}" dt="2024-06-26T18:13:25.222" v="10" actId="1076"/>
          <ac:spMkLst>
            <pc:docMk/>
            <pc:sldMk cId="2754117914" sldId="372"/>
            <ac:spMk id="3" creationId="{4FFED81D-D272-8C8B-4248-8E3DFE348004}"/>
          </ac:spMkLst>
        </pc:spChg>
        <pc:picChg chg="add mod">
          <ac:chgData name="MIN MYINT MOH SOE -" userId="S::u6530262@au.edu::41e49228-78a0-4cad-9e5d-5954fab4af59" providerId="AD" clId="Web-{C6A9600B-EC17-2D8D-81C1-76CA4AF90EB6}" dt="2024-06-26T18:13:10.472" v="7" actId="14100"/>
          <ac:picMkLst>
            <pc:docMk/>
            <pc:sldMk cId="2754117914" sldId="372"/>
            <ac:picMk id="2" creationId="{1DEC1390-0399-4E39-E423-3539641ABBBD}"/>
          </ac:picMkLst>
        </pc:picChg>
        <pc:picChg chg="del">
          <ac:chgData name="MIN MYINT MOH SOE -" userId="S::u6530262@au.edu::41e49228-78a0-4cad-9e5d-5954fab4af59" providerId="AD" clId="Web-{C6A9600B-EC17-2D8D-81C1-76CA4AF90EB6}" dt="2024-06-26T18:12:50.206" v="0"/>
          <ac:picMkLst>
            <pc:docMk/>
            <pc:sldMk cId="2754117914" sldId="372"/>
            <ac:picMk id="8" creationId="{500274EA-FF1B-5E83-56BF-7AF40EFE6CEB}"/>
          </ac:picMkLst>
        </pc:picChg>
      </pc:sldChg>
    </pc:docChg>
  </pc:docChgLst>
  <pc:docChgLst>
    <pc:chgData name="PAITOON PORNTRAKOON" userId="5cd5d3ab-e961-47d6-bf96-e335d2d4bc52" providerId="ADAL" clId="{25A0285A-F96D-4B7A-A5CA-F8D7B00F470C}"/>
    <pc:docChg chg="addSld modSld">
      <pc:chgData name="PAITOON PORNTRAKOON" userId="5cd5d3ab-e961-47d6-bf96-e335d2d4bc52" providerId="ADAL" clId="{25A0285A-F96D-4B7A-A5CA-F8D7B00F470C}" dt="2022-06-28T04:29:41.415" v="5" actId="20577"/>
      <pc:docMkLst>
        <pc:docMk/>
      </pc:docMkLst>
      <pc:sldChg chg="modSp mod">
        <pc:chgData name="PAITOON PORNTRAKOON" userId="5cd5d3ab-e961-47d6-bf96-e335d2d4bc52" providerId="ADAL" clId="{25A0285A-F96D-4B7A-A5CA-F8D7B00F470C}" dt="2022-06-22T03:14:04.952" v="4"/>
        <pc:sldMkLst>
          <pc:docMk/>
          <pc:sldMk cId="3363812636" sldId="322"/>
        </pc:sldMkLst>
        <pc:spChg chg="mod">
          <ac:chgData name="PAITOON PORNTRAKOON" userId="5cd5d3ab-e961-47d6-bf96-e335d2d4bc52" providerId="ADAL" clId="{25A0285A-F96D-4B7A-A5CA-F8D7B00F470C}" dt="2022-06-22T03:14:04.952" v="4"/>
          <ac:spMkLst>
            <pc:docMk/>
            <pc:sldMk cId="3363812636" sldId="322"/>
            <ac:spMk id="4" creationId="{1C316285-D51C-49DA-B366-78D007135F8B}"/>
          </ac:spMkLst>
        </pc:spChg>
      </pc:sldChg>
      <pc:sldChg chg="modSp add mod">
        <pc:chgData name="PAITOON PORNTRAKOON" userId="5cd5d3ab-e961-47d6-bf96-e335d2d4bc52" providerId="ADAL" clId="{25A0285A-F96D-4B7A-A5CA-F8D7B00F470C}" dt="2022-06-28T04:29:41.415" v="5" actId="20577"/>
        <pc:sldMkLst>
          <pc:docMk/>
          <pc:sldMk cId="664649477" sldId="425"/>
        </pc:sldMkLst>
        <pc:spChg chg="mod">
          <ac:chgData name="PAITOON PORNTRAKOON" userId="5cd5d3ab-e961-47d6-bf96-e335d2d4bc52" providerId="ADAL" clId="{25A0285A-F96D-4B7A-A5CA-F8D7B00F470C}" dt="2022-06-28T04:29:41.415" v="5" actId="20577"/>
          <ac:spMkLst>
            <pc:docMk/>
            <pc:sldMk cId="664649477" sldId="425"/>
            <ac:spMk id="3" creationId="{1DD0EF4A-4797-47FA-A0CA-D4B704D64A52}"/>
          </ac:spMkLst>
        </pc:spChg>
      </pc:sldChg>
      <pc:sldChg chg="modSp add">
        <pc:chgData name="PAITOON PORNTRAKOON" userId="5cd5d3ab-e961-47d6-bf96-e335d2d4bc52" providerId="ADAL" clId="{25A0285A-F96D-4B7A-A5CA-F8D7B00F470C}" dt="2022-06-22T03:14:04.952" v="4"/>
        <pc:sldMkLst>
          <pc:docMk/>
          <pc:sldMk cId="1028300294" sldId="637"/>
        </pc:sldMkLst>
        <pc:spChg chg="mod">
          <ac:chgData name="PAITOON PORNTRAKOON" userId="5cd5d3ab-e961-47d6-bf96-e335d2d4bc52" providerId="ADAL" clId="{25A0285A-F96D-4B7A-A5CA-F8D7B00F470C}" dt="2022-06-22T03:14:04.952" v="4"/>
          <ac:spMkLst>
            <pc:docMk/>
            <pc:sldMk cId="1028300294" sldId="637"/>
            <ac:spMk id="3" creationId="{1DD0EF4A-4797-47FA-A0CA-D4B704D64A52}"/>
          </ac:spMkLst>
        </pc:spChg>
      </pc:sldChg>
    </pc:docChg>
  </pc:docChgLst>
  <pc:docChgLst>
    <pc:chgData name="MIN MYINT MOH SOE -" userId="S::u6530262@au.edu::41e49228-78a0-4cad-9e5d-5954fab4af59" providerId="AD" clId="Web-{B8389C4B-BDA2-55DF-15F9-5975BBE17BB2}"/>
    <pc:docChg chg="modSld">
      <pc:chgData name="MIN MYINT MOH SOE -" userId="S::u6530262@au.edu::41e49228-78a0-4cad-9e5d-5954fab4af59" providerId="AD" clId="Web-{B8389C4B-BDA2-55DF-15F9-5975BBE17BB2}" dt="2024-06-26T11:10:42.260" v="20" actId="14100"/>
      <pc:docMkLst>
        <pc:docMk/>
      </pc:docMkLst>
      <pc:sldChg chg="modSp">
        <pc:chgData name="MIN MYINT MOH SOE -" userId="S::u6530262@au.edu::41e49228-78a0-4cad-9e5d-5954fab4af59" providerId="AD" clId="Web-{B8389C4B-BDA2-55DF-15F9-5975BBE17BB2}" dt="2024-06-26T11:02:25.997" v="1" actId="20577"/>
        <pc:sldMkLst>
          <pc:docMk/>
          <pc:sldMk cId="3363812636" sldId="322"/>
        </pc:sldMkLst>
        <pc:spChg chg="mod">
          <ac:chgData name="MIN MYINT MOH SOE -" userId="S::u6530262@au.edu::41e49228-78a0-4cad-9e5d-5954fab4af59" providerId="AD" clId="Web-{B8389C4B-BDA2-55DF-15F9-5975BBE17BB2}" dt="2024-06-26T11:02:25.997" v="1" actId="20577"/>
          <ac:spMkLst>
            <pc:docMk/>
            <pc:sldMk cId="3363812636" sldId="322"/>
            <ac:spMk id="4" creationId="{1C316285-D51C-49DA-B366-78D007135F8B}"/>
          </ac:spMkLst>
        </pc:spChg>
      </pc:sldChg>
      <pc:sldChg chg="modSp">
        <pc:chgData name="MIN MYINT MOH SOE -" userId="S::u6530262@au.edu::41e49228-78a0-4cad-9e5d-5954fab4af59" providerId="AD" clId="Web-{B8389C4B-BDA2-55DF-15F9-5975BBE17BB2}" dt="2024-06-26T11:02:57.405" v="3" actId="14100"/>
        <pc:sldMkLst>
          <pc:docMk/>
          <pc:sldMk cId="2754117914" sldId="372"/>
        </pc:sldMkLst>
        <pc:picChg chg="mod">
          <ac:chgData name="MIN MYINT MOH SOE -" userId="S::u6530262@au.edu::41e49228-78a0-4cad-9e5d-5954fab4af59" providerId="AD" clId="Web-{B8389C4B-BDA2-55DF-15F9-5975BBE17BB2}" dt="2024-06-26T11:02:57.405" v="3" actId="14100"/>
          <ac:picMkLst>
            <pc:docMk/>
            <pc:sldMk cId="2754117914" sldId="372"/>
            <ac:picMk id="8" creationId="{500274EA-FF1B-5E83-56BF-7AF40EFE6CEB}"/>
          </ac:picMkLst>
        </pc:picChg>
      </pc:sldChg>
      <pc:sldChg chg="addSp delSp modSp">
        <pc:chgData name="MIN MYINT MOH SOE -" userId="S::u6530262@au.edu::41e49228-78a0-4cad-9e5d-5954fab4af59" providerId="AD" clId="Web-{B8389C4B-BDA2-55DF-15F9-5975BBE17BB2}" dt="2024-06-26T11:10:42.260" v="20" actId="14100"/>
        <pc:sldMkLst>
          <pc:docMk/>
          <pc:sldMk cId="4205935144" sldId="381"/>
        </pc:sldMkLst>
        <pc:spChg chg="del">
          <ac:chgData name="MIN MYINT MOH SOE -" userId="S::u6530262@au.edu::41e49228-78a0-4cad-9e5d-5954fab4af59" providerId="AD" clId="Web-{B8389C4B-BDA2-55DF-15F9-5975BBE17BB2}" dt="2024-06-26T11:05:09.548" v="4"/>
          <ac:spMkLst>
            <pc:docMk/>
            <pc:sldMk cId="4205935144" sldId="381"/>
            <ac:spMk id="7" creationId="{47C18B43-9F36-480D-B5B7-74545CD9781A}"/>
          </ac:spMkLst>
        </pc:spChg>
        <pc:picChg chg="add del mod">
          <ac:chgData name="MIN MYINT MOH SOE -" userId="S::u6530262@au.edu::41e49228-78a0-4cad-9e5d-5954fab4af59" providerId="AD" clId="Web-{B8389C4B-BDA2-55DF-15F9-5975BBE17BB2}" dt="2024-06-26T11:06:22.957" v="15"/>
          <ac:picMkLst>
            <pc:docMk/>
            <pc:sldMk cId="4205935144" sldId="381"/>
            <ac:picMk id="3" creationId="{5EBCD394-2D89-69EF-2CFE-743E63AA6367}"/>
          </ac:picMkLst>
        </pc:picChg>
        <pc:picChg chg="add mod">
          <ac:chgData name="MIN MYINT MOH SOE -" userId="S::u6530262@au.edu::41e49228-78a0-4cad-9e5d-5954fab4af59" providerId="AD" clId="Web-{B8389C4B-BDA2-55DF-15F9-5975BBE17BB2}" dt="2024-06-26T11:10:42.260" v="20" actId="14100"/>
          <ac:picMkLst>
            <pc:docMk/>
            <pc:sldMk cId="4205935144" sldId="381"/>
            <ac:picMk id="5" creationId="{DE9B04C0-9A5C-9B36-6516-57F2C5AF1740}"/>
          </ac:picMkLst>
        </pc:picChg>
      </pc:sldChg>
    </pc:docChg>
  </pc:docChgLst>
</pc:chgInfo>
</file>

<file path=ppt/media/image1.png>
</file>

<file path=ppt/media/image2.pn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Raleway" pitchFamily="2" charset="0"/>
        <a:ea typeface="Raleway" pitchFamily="2" charset="0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7214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0256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989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929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>
                <a:latin typeface="Calibri"/>
                <a:cs typeface="Calibri"/>
              </a:rPr>
              <a:t>(2.5) Group name is not clear. (Cannot read due to small font size). Please try to put only one point  per one sticky note (group 2 has more than one point per note).</a:t>
            </a:r>
          </a:p>
        </p:txBody>
      </p:sp>
    </p:spTree>
    <p:extLst>
      <p:ext uri="{BB962C8B-B14F-4D97-AF65-F5344CB8AC3E}">
        <p14:creationId xmlns:p14="http://schemas.microsoft.com/office/powerpoint/2010/main" val="2469690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192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>
                <a:latin typeface="Calibri"/>
                <a:cs typeface="Calibri"/>
              </a:rPr>
              <a:t>(3) Okay..</a:t>
            </a:r>
          </a:p>
        </p:txBody>
      </p:sp>
    </p:spTree>
    <p:extLst>
      <p:ext uri="{BB962C8B-B14F-4D97-AF65-F5344CB8AC3E}">
        <p14:creationId xmlns:p14="http://schemas.microsoft.com/office/powerpoint/2010/main" val="2665427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4000" cy="399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047704" y="3992850"/>
            <a:ext cx="3047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6096271" y="3992850"/>
            <a:ext cx="3047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" y="3992850"/>
            <a:ext cx="3047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0665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 color background">
    <p:bg>
      <p:bgPr>
        <a:solidFill>
          <a:schemeClr val="accen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1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1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04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userDrawn="1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611817" y="337763"/>
            <a:ext cx="7868758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 pitchFamily="2" charset="0"/>
            </a:endParaRPr>
          </a:p>
        </p:txBody>
      </p:sp>
      <p:sp>
        <p:nvSpPr>
          <p:cNvPr id="35" name="Google Shape;35;p5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 pitchFamily="2" charset="0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 pitchFamily="2" charset="0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" pitchFamily="2" charset="0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A929BEC-9580-4699-AE6B-D62091B0B6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188" y="1300163"/>
            <a:ext cx="7869237" cy="3629025"/>
          </a:xfrm>
        </p:spPr>
        <p:txBody>
          <a:bodyPr/>
          <a:lstStyle>
            <a:lvl1pPr>
              <a:defRPr sz="2000">
                <a:latin typeface="Raleway" pitchFamily="2" charset="0"/>
              </a:defRPr>
            </a:lvl1pPr>
            <a:lvl2pPr>
              <a:spcBef>
                <a:spcPts val="600"/>
              </a:spcBef>
              <a:buClr>
                <a:schemeClr val="accent6"/>
              </a:buClr>
              <a:buSzPct val="100000"/>
              <a:defRPr sz="1800">
                <a:latin typeface="Raleway" pitchFamily="2" charset="0"/>
              </a:defRPr>
            </a:lvl2pPr>
            <a:lvl3pPr>
              <a:spcBef>
                <a:spcPts val="600"/>
              </a:spcBef>
              <a:buClr>
                <a:schemeClr val="accent6"/>
              </a:buClr>
              <a:buSzPct val="100000"/>
              <a:defRPr sz="1600">
                <a:latin typeface="Raleway" pitchFamily="2" charset="0"/>
              </a:defRPr>
            </a:lvl3pPr>
            <a:lvl4pPr marL="144780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8DBA85B8-BF06-4A76-8EC2-116129FB347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03235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ork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281C2-90E1-431C-BD53-3E55D5CC7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893" y="224972"/>
            <a:ext cx="7813682" cy="406399"/>
          </a:xfrm>
        </p:spPr>
        <p:txBody>
          <a:bodyPr/>
          <a:lstStyle>
            <a:lvl1pPr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EA5B26-2D84-4085-9040-9414D1295B99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" name="Google Shape;14;p2">
            <a:extLst>
              <a:ext uri="{FF2B5EF4-FFF2-40B4-BE49-F238E27FC236}">
                <a16:creationId xmlns:a16="http://schemas.microsoft.com/office/drawing/2014/main" id="{06D6070F-148D-4E25-AD2B-446BF9CF2A60}"/>
              </a:ext>
            </a:extLst>
          </p:cNvPr>
          <p:cNvSpPr/>
          <p:nvPr userDrawn="1"/>
        </p:nvSpPr>
        <p:spPr>
          <a:xfrm>
            <a:off x="663424" y="631371"/>
            <a:ext cx="4553275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1301;p48">
            <a:extLst>
              <a:ext uri="{FF2B5EF4-FFF2-40B4-BE49-F238E27FC236}">
                <a16:creationId xmlns:a16="http://schemas.microsoft.com/office/drawing/2014/main" id="{21F709A3-7817-4176-9686-E275A032BD78}"/>
              </a:ext>
            </a:extLst>
          </p:cNvPr>
          <p:cNvGrpSpPr/>
          <p:nvPr userDrawn="1"/>
        </p:nvGrpSpPr>
        <p:grpSpPr>
          <a:xfrm>
            <a:off x="105380" y="222815"/>
            <a:ext cx="445821" cy="425246"/>
            <a:chOff x="8338678" y="5506443"/>
            <a:chExt cx="720227" cy="686988"/>
          </a:xfrm>
        </p:grpSpPr>
        <p:sp>
          <p:nvSpPr>
            <p:cNvPr id="6" name="Google Shape;1302;p48">
              <a:extLst>
                <a:ext uri="{FF2B5EF4-FFF2-40B4-BE49-F238E27FC236}">
                  <a16:creationId xmlns:a16="http://schemas.microsoft.com/office/drawing/2014/main" id="{63AF51E0-3895-48D6-BC2B-4398BFE358AB}"/>
                </a:ext>
              </a:extLst>
            </p:cNvPr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303;p48">
              <a:extLst>
                <a:ext uri="{FF2B5EF4-FFF2-40B4-BE49-F238E27FC236}">
                  <a16:creationId xmlns:a16="http://schemas.microsoft.com/office/drawing/2014/main" id="{DF40D4B8-DE82-4EF0-9315-8A039D9DE6B3}"/>
                </a:ext>
              </a:extLst>
            </p:cNvPr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304;p48">
              <a:extLst>
                <a:ext uri="{FF2B5EF4-FFF2-40B4-BE49-F238E27FC236}">
                  <a16:creationId xmlns:a16="http://schemas.microsoft.com/office/drawing/2014/main" id="{B50FF70F-E987-4B6E-81E7-503ABF3FC644}"/>
                </a:ext>
              </a:extLst>
            </p:cNvPr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305;p48">
              <a:extLst>
                <a:ext uri="{FF2B5EF4-FFF2-40B4-BE49-F238E27FC236}">
                  <a16:creationId xmlns:a16="http://schemas.microsoft.com/office/drawing/2014/main" id="{97171C13-69AE-4251-8FD6-81228D7FA673}"/>
                </a:ext>
              </a:extLst>
            </p:cNvPr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306;p48">
              <a:extLst>
                <a:ext uri="{FF2B5EF4-FFF2-40B4-BE49-F238E27FC236}">
                  <a16:creationId xmlns:a16="http://schemas.microsoft.com/office/drawing/2014/main" id="{432FE4C5-6BEB-4A9E-8558-68A25F69B8B9}"/>
                </a:ext>
              </a:extLst>
            </p:cNvPr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307;p48">
              <a:extLst>
                <a:ext uri="{FF2B5EF4-FFF2-40B4-BE49-F238E27FC236}">
                  <a16:creationId xmlns:a16="http://schemas.microsoft.com/office/drawing/2014/main" id="{C3748A53-EB3D-420F-85F8-BC98642A7283}"/>
                </a:ext>
              </a:extLst>
            </p:cNvPr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0805898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66893" y="358388"/>
            <a:ext cx="7813682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66893" y="1373588"/>
            <a:ext cx="7813682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 lang="en-US"/>
          </a:p>
          <a:p>
            <a:pPr lvl="1"/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Raleway" pitchFamily="2" charset="0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bg2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0" i="0" u="none" strike="noStrike" cap="none">
          <a:solidFill>
            <a:srgbClr val="000000"/>
          </a:solidFill>
          <a:latin typeface="Raleway" pitchFamily="2" charset="0"/>
          <a:ea typeface="Raleway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00" b="0" i="0" u="none" strike="noStrike" cap="none">
          <a:solidFill>
            <a:srgbClr val="000000"/>
          </a:solidFill>
          <a:latin typeface="Raleway" pitchFamily="2" charset="0"/>
          <a:ea typeface="Raleway" pitchFamily="2" charset="0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4"/>
          <p:cNvSpPr txBox="1">
            <a:spLocks noGrp="1"/>
          </p:cNvSpPr>
          <p:nvPr>
            <p:ph type="subTitle" idx="4294967295"/>
          </p:nvPr>
        </p:nvSpPr>
        <p:spPr>
          <a:xfrm>
            <a:off x="916025" y="502932"/>
            <a:ext cx="5561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Raleway" pitchFamily="2" charset="0"/>
              </a:rPr>
              <a:t>UI/UX </a:t>
            </a:r>
            <a:r>
              <a:rPr lang="en" sz="3200">
                <a:solidFill>
                  <a:schemeClr val="accent4"/>
                </a:solidFill>
                <a:latin typeface="Raleway" pitchFamily="2" charset="0"/>
              </a:rPr>
              <a:t>Worksheet</a:t>
            </a:r>
            <a:endParaRPr sz="3200">
              <a:solidFill>
                <a:schemeClr val="accent4"/>
              </a:solidFill>
              <a:latin typeface="Raleway" pitchFamily="2" charset="0"/>
            </a:endParaRPr>
          </a:p>
        </p:txBody>
      </p:sp>
      <p:sp>
        <p:nvSpPr>
          <p:cNvPr id="4" name="Google Shape;357;p34">
            <a:extLst>
              <a:ext uri="{FF2B5EF4-FFF2-40B4-BE49-F238E27FC236}">
                <a16:creationId xmlns:a16="http://schemas.microsoft.com/office/drawing/2014/main" id="{1C316285-D51C-49DA-B366-78D007135F8B}"/>
              </a:ext>
            </a:extLst>
          </p:cNvPr>
          <p:cNvSpPr txBox="1">
            <a:spLocks/>
          </p:cNvSpPr>
          <p:nvPr/>
        </p:nvSpPr>
        <p:spPr>
          <a:xfrm>
            <a:off x="916025" y="1780282"/>
            <a:ext cx="5561100" cy="279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sz="2000" b="1">
                <a:solidFill>
                  <a:schemeClr val="lt1"/>
                </a:solidFill>
                <a:latin typeface="Raleway"/>
              </a:rPr>
              <a:t>Team members</a:t>
            </a:r>
          </a:p>
          <a:p>
            <a:pPr marL="0" indent="0"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cs typeface="Calibri"/>
              </a:rPr>
              <a:t>6530262 Min Myint Moh Soe</a:t>
            </a:r>
          </a:p>
          <a:p>
            <a:pPr marL="0" indent="0"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cs typeface="Calibri"/>
              </a:rPr>
              <a:t>6530289 Sai Oum Maing</a:t>
            </a:r>
          </a:p>
          <a:p>
            <a:pPr marL="0" indent="0"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cs typeface="Calibri"/>
              </a:rPr>
              <a:t>6622085 Min Htet</a:t>
            </a:r>
          </a:p>
          <a:p>
            <a:pPr marL="0" indent="0"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cs typeface="Calibri"/>
              </a:rPr>
              <a:t>6520102 Aung </a:t>
            </a:r>
            <a:r>
              <a:rPr lang="en-US" sz="2000" err="1">
                <a:solidFill>
                  <a:schemeClr val="lt1"/>
                </a:solidFill>
                <a:latin typeface="Calibri"/>
                <a:cs typeface="Calibri"/>
              </a:rPr>
              <a:t>Bhone</a:t>
            </a:r>
            <a:r>
              <a:rPr lang="en-US" sz="2000">
                <a:solidFill>
                  <a:schemeClr val="lt1"/>
                </a:solidFill>
                <a:latin typeface="Calibri"/>
                <a:cs typeface="Calibri"/>
              </a:rPr>
              <a:t> Naing</a:t>
            </a:r>
          </a:p>
          <a:p>
            <a:pPr marL="0" indent="0"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cs typeface="Calibri"/>
              </a:rPr>
              <a:t>6530198 Heang </a:t>
            </a:r>
            <a:r>
              <a:rPr lang="en-US" sz="2000" err="1">
                <a:solidFill>
                  <a:schemeClr val="lt1"/>
                </a:solidFill>
                <a:latin typeface="Calibri"/>
                <a:cs typeface="Calibri"/>
              </a:rPr>
              <a:t>Mengtry</a:t>
            </a:r>
            <a:endParaRPr lang="en-US" err="1"/>
          </a:p>
          <a:p>
            <a:pPr marL="0" indent="0">
              <a:buFont typeface="Lato"/>
              <a:buNone/>
            </a:pPr>
            <a:endParaRPr lang="en-US" sz="2000">
              <a:solidFill>
                <a:schemeClr val="accent4"/>
              </a:solidFill>
              <a:latin typeface="Raleway" pitchFamily="2" charset="0"/>
            </a:endParaRPr>
          </a:p>
        </p:txBody>
      </p:sp>
      <p:grpSp>
        <p:nvGrpSpPr>
          <p:cNvPr id="7" name="Google Shape;1301;p48">
            <a:extLst>
              <a:ext uri="{FF2B5EF4-FFF2-40B4-BE49-F238E27FC236}">
                <a16:creationId xmlns:a16="http://schemas.microsoft.com/office/drawing/2014/main" id="{A7A0508C-DE74-4A72-8F8D-64890C7D1A60}"/>
              </a:ext>
            </a:extLst>
          </p:cNvPr>
          <p:cNvGrpSpPr/>
          <p:nvPr/>
        </p:nvGrpSpPr>
        <p:grpSpPr>
          <a:xfrm>
            <a:off x="6029392" y="502932"/>
            <a:ext cx="2725533" cy="2620878"/>
            <a:chOff x="8338678" y="5506443"/>
            <a:chExt cx="720227" cy="686988"/>
          </a:xfrm>
        </p:grpSpPr>
        <p:sp>
          <p:nvSpPr>
            <p:cNvPr id="8" name="Google Shape;1302;p48">
              <a:extLst>
                <a:ext uri="{FF2B5EF4-FFF2-40B4-BE49-F238E27FC236}">
                  <a16:creationId xmlns:a16="http://schemas.microsoft.com/office/drawing/2014/main" id="{276A9FAA-FCCE-4193-BF03-E2F173401E10}"/>
                </a:ext>
              </a:extLst>
            </p:cNvPr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303;p48">
              <a:extLst>
                <a:ext uri="{FF2B5EF4-FFF2-40B4-BE49-F238E27FC236}">
                  <a16:creationId xmlns:a16="http://schemas.microsoft.com/office/drawing/2014/main" id="{D769601A-8BE6-4DCD-9BCB-2FFA100CD0CD}"/>
                </a:ext>
              </a:extLst>
            </p:cNvPr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  <a:alpha val="6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304;p48">
              <a:extLst>
                <a:ext uri="{FF2B5EF4-FFF2-40B4-BE49-F238E27FC236}">
                  <a16:creationId xmlns:a16="http://schemas.microsoft.com/office/drawing/2014/main" id="{7DCD4D5B-9A3A-46B8-B5A3-EB83C7DCBF84}"/>
                </a:ext>
              </a:extLst>
            </p:cNvPr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>
                <a:alpha val="6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305;p48">
              <a:extLst>
                <a:ext uri="{FF2B5EF4-FFF2-40B4-BE49-F238E27FC236}">
                  <a16:creationId xmlns:a16="http://schemas.microsoft.com/office/drawing/2014/main" id="{869A0739-25C5-47BC-BB46-DC2475B39625}"/>
                </a:ext>
              </a:extLst>
            </p:cNvPr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>
                <a:alpha val="6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306;p48">
              <a:extLst>
                <a:ext uri="{FF2B5EF4-FFF2-40B4-BE49-F238E27FC236}">
                  <a16:creationId xmlns:a16="http://schemas.microsoft.com/office/drawing/2014/main" id="{3D8455A8-29AC-4337-B9E6-EF3ADA4045F4}"/>
                </a:ext>
              </a:extLst>
            </p:cNvPr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>
                <a:alpha val="6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07;p48">
              <a:extLst>
                <a:ext uri="{FF2B5EF4-FFF2-40B4-BE49-F238E27FC236}">
                  <a16:creationId xmlns:a16="http://schemas.microsoft.com/office/drawing/2014/main" id="{8A0C9098-1294-423E-BA7E-8B7ACB9845E7}"/>
                </a:ext>
              </a:extLst>
            </p:cNvPr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>
                <a:alpha val="6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3812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73EED-2BB0-402C-85C4-88133A27B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User persona</a:t>
            </a:r>
            <a:endParaRPr lang="en-US">
              <a:solidFill>
                <a:schemeClr val="accent4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BBF055-C713-413D-AE24-825D6197D9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E9B04C0-9A5C-9B36-6516-57F2C5AF17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" t="-191" r="-19" b="191"/>
          <a:stretch/>
        </p:blipFill>
        <p:spPr>
          <a:xfrm>
            <a:off x="555655" y="530674"/>
            <a:ext cx="7254369" cy="447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935144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70216-BA30-4F53-955D-7B44DDD630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94898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bg1"/>
                </a:solidFill>
              </a:rPr>
              <a:t>Day 4</a:t>
            </a:r>
            <a:endParaRPr sz="40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203409-F4E1-4FC2-88FC-73148E386E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16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B7FBBFB-916C-4E92-96E6-B88FC9A25FC0}"/>
              </a:ext>
            </a:extLst>
          </p:cNvPr>
          <p:cNvSpPr/>
          <p:nvPr/>
        </p:nvSpPr>
        <p:spPr>
          <a:xfrm>
            <a:off x="0" y="0"/>
            <a:ext cx="890337" cy="506930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25440-14DD-4168-9E2E-ACC18F94F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631" y="337763"/>
            <a:ext cx="7477943" cy="857400"/>
          </a:xfrm>
        </p:spPr>
        <p:txBody>
          <a:bodyPr/>
          <a:lstStyle/>
          <a:p>
            <a:r>
              <a:rPr lang="en-US" sz="2400">
                <a:solidFill>
                  <a:schemeClr val="tx2">
                    <a:lumMod val="10000"/>
                  </a:schemeClr>
                </a:solidFill>
              </a:rPr>
              <a:t>Assignment: Create affinity map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0EF4A-4797-47FA-A0CA-D4B704D64A52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003300" y="1300163"/>
            <a:ext cx="7477125" cy="3625850"/>
          </a:xfrm>
        </p:spPr>
        <p:txBody>
          <a:bodyPr/>
          <a:lstStyle/>
          <a:p>
            <a:r>
              <a:rPr lang="en-US" sz="1600">
                <a:latin typeface="Raleway" pitchFamily="2" charset="0"/>
              </a:rPr>
              <a:t>Objective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To understand and be able to create an affinity map of the term project.</a:t>
            </a:r>
          </a:p>
          <a:p>
            <a:pPr lvl="1"/>
            <a:endParaRPr lang="en-US" sz="1400">
              <a:highlight>
                <a:srgbClr val="FFFF00"/>
              </a:highlight>
              <a:latin typeface="Raleway" pitchFamily="2" charset="0"/>
            </a:endParaRPr>
          </a:p>
          <a:p>
            <a:r>
              <a:rPr lang="en-US" sz="1600">
                <a:latin typeface="Raleway" pitchFamily="2" charset="0"/>
              </a:rPr>
              <a:t>Instructions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Use the information from the user interviews to create an affinity map in </a:t>
            </a:r>
            <a:r>
              <a:rPr lang="en-US" sz="1400" err="1">
                <a:latin typeface="Raleway" pitchFamily="2" charset="0"/>
              </a:rPr>
              <a:t>FigJam</a:t>
            </a:r>
            <a:r>
              <a:rPr lang="en-US" sz="1400">
                <a:latin typeface="Raleway" pitchFamily="2" charset="0"/>
              </a:rPr>
              <a:t> application.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Don’t forget to use different colors of stick note for different users.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Insert the picture of affinity map in your worksheet.</a:t>
            </a:r>
            <a:endParaRPr lang="en-US" sz="1600">
              <a:latin typeface="Raleway" pitchFamily="2" charset="0"/>
            </a:endParaRPr>
          </a:p>
          <a:p>
            <a:endParaRPr lang="en-US" sz="1600">
              <a:latin typeface="Raleway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25121-7839-445D-83AD-85C38E8C5E1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7C4BF8B-DB1D-4C41-99CF-4D6BE9B03224}"/>
              </a:ext>
            </a:extLst>
          </p:cNvPr>
          <p:cNvSpPr/>
          <p:nvPr/>
        </p:nvSpPr>
        <p:spPr>
          <a:xfrm>
            <a:off x="7989238" y="233515"/>
            <a:ext cx="765687" cy="76568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2">
                    <a:lumMod val="10000"/>
                  </a:schemeClr>
                </a:solidFill>
                <a:latin typeface="Raleway" pitchFamily="2" charset="0"/>
              </a:rPr>
              <a:t>40 mins</a:t>
            </a:r>
          </a:p>
        </p:txBody>
      </p:sp>
    </p:spTree>
    <p:extLst>
      <p:ext uri="{BB962C8B-B14F-4D97-AF65-F5344CB8AC3E}">
        <p14:creationId xmlns:p14="http://schemas.microsoft.com/office/powerpoint/2010/main" val="1652252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73EED-2BB0-402C-85C4-88133A27B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Affinity map </a:t>
            </a:r>
            <a:r>
              <a:rPr lang="en-US">
                <a:solidFill>
                  <a:schemeClr val="accent4"/>
                </a:solidFill>
              </a:rPr>
              <a:t>(example)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BBF055-C713-413D-AE24-825D6197D9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pic>
        <p:nvPicPr>
          <p:cNvPr id="5" name="Picture 4" descr="A picture containing text, outdoor object, manhole cover&#10;&#10;Description automatically generated">
            <a:extLst>
              <a:ext uri="{FF2B5EF4-FFF2-40B4-BE49-F238E27FC236}">
                <a16:creationId xmlns:a16="http://schemas.microsoft.com/office/drawing/2014/main" id="{F0B52316-F31B-43C0-85F5-8B436FD0C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438" y="91892"/>
            <a:ext cx="810514" cy="656516"/>
          </a:xfrm>
          <a:prstGeom prst="rect">
            <a:avLst/>
          </a:prstGeom>
        </p:spPr>
      </p:pic>
      <p:pic>
        <p:nvPicPr>
          <p:cNvPr id="6" name="Picture 5" descr="A group of post it notes&#10;&#10;Description automatically generated">
            <a:extLst>
              <a:ext uri="{FF2B5EF4-FFF2-40B4-BE49-F238E27FC236}">
                <a16:creationId xmlns:a16="http://schemas.microsoft.com/office/drawing/2014/main" id="{2A4CE9F9-C94B-A869-D04D-86BFF08B6F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96" t="8097" r="3509" b="9106"/>
          <a:stretch/>
        </p:blipFill>
        <p:spPr>
          <a:xfrm>
            <a:off x="44954" y="1355558"/>
            <a:ext cx="9054091" cy="298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349593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B7FBBFB-916C-4E92-96E6-B88FC9A25FC0}"/>
              </a:ext>
            </a:extLst>
          </p:cNvPr>
          <p:cNvSpPr/>
          <p:nvPr/>
        </p:nvSpPr>
        <p:spPr>
          <a:xfrm>
            <a:off x="0" y="0"/>
            <a:ext cx="890337" cy="506930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25440-14DD-4168-9E2E-ACC18F94F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631" y="337763"/>
            <a:ext cx="7477943" cy="857400"/>
          </a:xfrm>
        </p:spPr>
        <p:txBody>
          <a:bodyPr/>
          <a:lstStyle/>
          <a:p>
            <a:r>
              <a:rPr lang="en-US" sz="2400">
                <a:solidFill>
                  <a:schemeClr val="tx2">
                    <a:lumMod val="10000"/>
                  </a:schemeClr>
                </a:solidFill>
              </a:rPr>
              <a:t>Assignment: Create affinity map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0EF4A-4797-47FA-A0CA-D4B704D64A52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003300" y="1300163"/>
            <a:ext cx="7477125" cy="3625850"/>
          </a:xfrm>
        </p:spPr>
        <p:txBody>
          <a:bodyPr/>
          <a:lstStyle/>
          <a:p>
            <a:r>
              <a:rPr lang="en-US" sz="1600">
                <a:latin typeface="Raleway" pitchFamily="2" charset="0"/>
              </a:rPr>
              <a:t>Grading Criteria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0 = Blank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1 = Incomplete or the point in the sticky note is not clearly separated.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2 = Clearly list all the important points in separated sticky notes.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3 = Clearly list all the important points in separated sticky notes, they are grouped, and group names are clear. </a:t>
            </a:r>
          </a:p>
          <a:p>
            <a:pPr lvl="1"/>
            <a:endParaRPr lang="en-US" sz="1400">
              <a:highlight>
                <a:srgbClr val="FFFF00"/>
              </a:highlight>
              <a:latin typeface="Raleway" pitchFamily="2" charset="0"/>
            </a:endParaRPr>
          </a:p>
          <a:p>
            <a:endParaRPr lang="en-US" sz="1600">
              <a:latin typeface="Raleway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25121-7839-445D-83AD-85C38E8C5E1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88511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BBF055-C713-413D-AE24-825D6197D9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pic>
        <p:nvPicPr>
          <p:cNvPr id="2" name="Picture 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DEC1390-0399-4E39-E423-3539641AB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93" y="733485"/>
            <a:ext cx="8733406" cy="44089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FFED81D-D272-8C8B-4248-8E3DFE348004}"/>
              </a:ext>
            </a:extLst>
          </p:cNvPr>
          <p:cNvSpPr txBox="1"/>
          <p:nvPr/>
        </p:nvSpPr>
        <p:spPr>
          <a:xfrm>
            <a:off x="636973" y="179218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2185C5"/>
                </a:solidFill>
                <a:latin typeface="Raleway"/>
              </a:rPr>
              <a:t>Affinity map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117914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B7FBBFB-916C-4E92-96E6-B88FC9A25FC0}"/>
              </a:ext>
            </a:extLst>
          </p:cNvPr>
          <p:cNvSpPr/>
          <p:nvPr/>
        </p:nvSpPr>
        <p:spPr>
          <a:xfrm>
            <a:off x="0" y="0"/>
            <a:ext cx="890337" cy="506930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25440-14DD-4168-9E2E-ACC18F94F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631" y="337763"/>
            <a:ext cx="7477943" cy="857400"/>
          </a:xfrm>
        </p:spPr>
        <p:txBody>
          <a:bodyPr/>
          <a:lstStyle/>
          <a:p>
            <a:r>
              <a:rPr lang="en-US" sz="2400">
                <a:solidFill>
                  <a:schemeClr val="tx2">
                    <a:lumMod val="10000"/>
                  </a:schemeClr>
                </a:solidFill>
              </a:rPr>
              <a:t>Assignment: Create user persona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0EF4A-4797-47FA-A0CA-D4B704D64A52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003300" y="1300163"/>
            <a:ext cx="7477125" cy="3625850"/>
          </a:xfrm>
        </p:spPr>
        <p:txBody>
          <a:bodyPr/>
          <a:lstStyle/>
          <a:p>
            <a:r>
              <a:rPr lang="en-US" sz="1600">
                <a:latin typeface="Raleway" pitchFamily="2" charset="0"/>
              </a:rPr>
              <a:t>Objective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To understand and be able to create a user persona.</a:t>
            </a:r>
          </a:p>
          <a:p>
            <a:pPr lvl="1"/>
            <a:endParaRPr lang="en-US" sz="1400">
              <a:highlight>
                <a:srgbClr val="FFFF00"/>
              </a:highlight>
              <a:latin typeface="Raleway" pitchFamily="2" charset="0"/>
            </a:endParaRPr>
          </a:p>
          <a:p>
            <a:r>
              <a:rPr lang="en-US" sz="1600">
                <a:latin typeface="Raleway" pitchFamily="2" charset="0"/>
              </a:rPr>
              <a:t>Instructions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Use the information from the user research to create a user persona in Figma by using “UXD User Persona Template (ENG).fig” file.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Insert the picture of user persona in your worksheet.</a:t>
            </a:r>
            <a:endParaRPr lang="en-US" sz="1600">
              <a:latin typeface="Raleway" pitchFamily="2" charset="0"/>
            </a:endParaRPr>
          </a:p>
          <a:p>
            <a:endParaRPr lang="en-US" sz="1600">
              <a:latin typeface="Raleway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25121-7839-445D-83AD-85C38E8C5E1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7C4BF8B-DB1D-4C41-99CF-4D6BE9B03224}"/>
              </a:ext>
            </a:extLst>
          </p:cNvPr>
          <p:cNvSpPr/>
          <p:nvPr/>
        </p:nvSpPr>
        <p:spPr>
          <a:xfrm>
            <a:off x="7989238" y="233515"/>
            <a:ext cx="765687" cy="76568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2">
                    <a:lumMod val="10000"/>
                  </a:schemeClr>
                </a:solidFill>
                <a:latin typeface="Raleway" pitchFamily="2" charset="0"/>
              </a:rPr>
              <a:t>45 mins</a:t>
            </a:r>
          </a:p>
        </p:txBody>
      </p:sp>
    </p:spTree>
    <p:extLst>
      <p:ext uri="{BB962C8B-B14F-4D97-AF65-F5344CB8AC3E}">
        <p14:creationId xmlns:p14="http://schemas.microsoft.com/office/powerpoint/2010/main" val="2083958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73EED-2BB0-402C-85C4-88133A27B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User persona </a:t>
            </a:r>
            <a:r>
              <a:rPr lang="en-US">
                <a:solidFill>
                  <a:schemeClr val="accent4"/>
                </a:solidFill>
              </a:rPr>
              <a:t>(example)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BBF055-C713-413D-AE24-825D6197D9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pic>
        <p:nvPicPr>
          <p:cNvPr id="5" name="Picture 4" descr="A picture containing text, outdoor object, manhole cover&#10;&#10;Description automatically generated">
            <a:extLst>
              <a:ext uri="{FF2B5EF4-FFF2-40B4-BE49-F238E27FC236}">
                <a16:creationId xmlns:a16="http://schemas.microsoft.com/office/drawing/2014/main" id="{F0B52316-F31B-43C0-85F5-8B436FD0C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438" y="91892"/>
            <a:ext cx="810514" cy="656516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8C5F907-D536-1D12-F53D-A25304F20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690" y="764451"/>
            <a:ext cx="7016620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922977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B7FBBFB-916C-4E92-96E6-B88FC9A25FC0}"/>
              </a:ext>
            </a:extLst>
          </p:cNvPr>
          <p:cNvSpPr/>
          <p:nvPr/>
        </p:nvSpPr>
        <p:spPr>
          <a:xfrm>
            <a:off x="0" y="0"/>
            <a:ext cx="890337" cy="506930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25440-14DD-4168-9E2E-ACC18F94F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631" y="337763"/>
            <a:ext cx="7477943" cy="857400"/>
          </a:xfrm>
        </p:spPr>
        <p:txBody>
          <a:bodyPr/>
          <a:lstStyle/>
          <a:p>
            <a:r>
              <a:rPr lang="en-US" sz="2400">
                <a:solidFill>
                  <a:schemeClr val="tx2">
                    <a:lumMod val="10000"/>
                  </a:schemeClr>
                </a:solidFill>
              </a:rPr>
              <a:t>Assignment: Create user persona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0EF4A-4797-47FA-A0CA-D4B704D64A52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003300" y="1300163"/>
            <a:ext cx="7477125" cy="3625850"/>
          </a:xfrm>
        </p:spPr>
        <p:txBody>
          <a:bodyPr/>
          <a:lstStyle/>
          <a:p>
            <a:r>
              <a:rPr lang="en-US" sz="1600">
                <a:latin typeface="Raleway" pitchFamily="2" charset="0"/>
              </a:rPr>
              <a:t>Grading Criteria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0 = Blank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1 = Incomplete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2 = User’s basic information is provided. Goals, frustrations, bio, personality are clearly described.</a:t>
            </a:r>
          </a:p>
          <a:p>
            <a:pPr lvl="1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1400">
                <a:latin typeface="Raleway" pitchFamily="2" charset="0"/>
              </a:rPr>
              <a:t>3 = User’s basic information is provided. Goals, frustrations, bio, personality are clearly described. Other useful information is provided, such as brands, technologies, preferred channels and so on.</a:t>
            </a:r>
          </a:p>
          <a:p>
            <a:pPr lvl="1"/>
            <a:endParaRPr lang="en-US" sz="1400">
              <a:highlight>
                <a:srgbClr val="FFFF00"/>
              </a:highlight>
              <a:latin typeface="Raleway" pitchFamily="2" charset="0"/>
            </a:endParaRPr>
          </a:p>
          <a:p>
            <a:endParaRPr lang="en-US" sz="1600">
              <a:latin typeface="Raleway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25121-7839-445D-83AD-85C38E8C5E1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</p:spPr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0462914"/>
      </p:ext>
    </p:extLst>
  </p:cSld>
  <p:clrMapOvr>
    <a:masterClrMapping/>
  </p:clrMapOvr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893415823E5C4448BEEA0D136E2C597" ma:contentTypeVersion="4" ma:contentTypeDescription="Create a new document." ma:contentTypeScope="" ma:versionID="a8b94e64fb9378bc5ad431e8c5e8991f">
  <xsd:schema xmlns:xsd="http://www.w3.org/2001/XMLSchema" xmlns:xs="http://www.w3.org/2001/XMLSchema" xmlns:p="http://schemas.microsoft.com/office/2006/metadata/properties" xmlns:ns2="843107d7-40cd-4192-ae0c-4d20887c4cb0" targetNamespace="http://schemas.microsoft.com/office/2006/metadata/properties" ma:root="true" ma:fieldsID="ddb27c38a13e78a2d5372f63021a2c86" ns2:_="">
    <xsd:import namespace="843107d7-40cd-4192-ae0c-4d20887c4cb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3107d7-40cd-4192-ae0c-4d20887c4c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7F8A5E-D941-421A-B601-166A1CE8255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BAAE517-E7A1-4C2B-8631-B72A31F7E12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1F2A87B-B843-417F-ACD8-36D4A15FCACC}">
  <ds:schemaRefs>
    <ds:schemaRef ds:uri="843107d7-40cd-4192-ae0c-4d20887c4c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11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Antonio template</vt:lpstr>
      <vt:lpstr>PowerPoint Presentation</vt:lpstr>
      <vt:lpstr>Day 4</vt:lpstr>
      <vt:lpstr>Assignment: Create affinity map</vt:lpstr>
      <vt:lpstr>Affinity map (example)</vt:lpstr>
      <vt:lpstr>Assignment: Create affinity map</vt:lpstr>
      <vt:lpstr>PowerPoint Presentation</vt:lpstr>
      <vt:lpstr>Assignment: Create user persona</vt:lpstr>
      <vt:lpstr>User persona (example)</vt:lpstr>
      <vt:lpstr>Assignment: Create user persona</vt:lpstr>
      <vt:lpstr>User persona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PAITOON PORNTRAKOON</dc:creator>
  <cp:revision>4</cp:revision>
  <dcterms:modified xsi:type="dcterms:W3CDTF">2025-01-05T05:30:33Z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0x010100F893415823E5C4448BEEA0D136E2C597</vt:lpwstr>
  </property>
</Properties>
</file>

<file path=docProps/thumbnail.jpeg>
</file>